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0" r:id="rId5"/>
    <p:sldId id="261" r:id="rId6"/>
    <p:sldId id="264" r:id="rId7"/>
    <p:sldId id="263" r:id="rId8"/>
    <p:sldId id="262" r:id="rId9"/>
    <p:sldId id="267" r:id="rId10"/>
    <p:sldId id="268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1133-4428-76BC-E560-F99E25EB3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229EB-748B-874C-2674-FBBAAA13B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47D9-1492-83EF-52DF-A5123CA6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D4557-6C12-18AC-46CA-5C721640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F73FA-14C6-3EAC-CFAA-1E8B23C0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5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B0AA-E7D1-9887-D87E-E132416D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DEB93-1BF6-B00A-FF32-130098E82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318B-043B-80D7-F047-FC6A11CF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6A69D-90B5-36A1-97DC-963E17C2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0CFDB-7752-5640-2946-460E8BB0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9A954-8854-A024-3A5F-FF3D4F45D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8D3CE-93FA-1FD5-D5E2-559098909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F4AA-4811-C87E-19CA-49A88DAE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05814-C1A9-5A88-8B2A-B5452B62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6054-FBEC-8C08-07F1-229C2641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7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C216-5113-4DF4-EC00-7A961F24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569B4-CC69-6934-00DD-9E966E561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0E9D6-0D97-5A6B-8291-1200F4C5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4BEA-5DE4-C616-DCAC-26CF8316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62D6E-1489-8AE8-3632-06834BF3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1CDE-9D70-49D8-81D2-C96727D7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681AC-A6A7-F0EE-4050-49777935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7757A-F88D-7B23-C929-A7549200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BE08-E537-95E5-95D3-9A8BC868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037CD-49BB-FD91-E3C8-159B0FF9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8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9E74-74FE-58EB-4495-B599F826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B542-6D37-DFA7-65C0-0568826A6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96E81-D878-A269-19B7-876D13B1F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D3AEB-A875-500A-7601-DE18075A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35EC5-D1C5-8F8E-901B-0549D14B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1FD12-3AEC-7ABD-8EC2-38D839A0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612C-38D9-D0CA-E76E-739BB4C6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1FF37-3885-D432-46B5-207D23F31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AB2-DBEB-F482-C4E4-D476E0141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28FAE-AEC2-1D0C-CFB8-3A274D29B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A44F9-56E9-E2BB-91E2-2F07E2880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B02E4-D75D-B2BF-F234-9D977B39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1207A-FDF3-FB96-D484-E31FEF2E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74355-DD0A-EB0F-D06F-B088A9CE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53DA-FA01-2628-B288-5253BC05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282EB-FF67-BF31-487A-0E35D75C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330FD-0B99-6D52-33D6-812317DE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C7268-AF88-005D-F28B-9AF88A08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D32E5-EB6C-F370-6C17-7E0421EE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24DDC-1FA0-7D59-0222-71D48C04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5ACCD-9306-D2AA-1FD5-2E267638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CD38-1D87-87B2-135C-0FDAB1A2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29D1-CFF2-F94F-E7D5-4FE734173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598DF-91C0-9E81-D9B3-3AB23FD0C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8E8FD-C573-BC82-8706-E1F6867E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4AC85-7197-ACDE-58FA-60B635ED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8B306-18FF-B53C-D3A1-07831E51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98C8-CDE3-BDF3-4439-8B3DDC51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2061D-1DAE-B407-0430-5BAAD172B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81AD9-6138-14D3-256E-203446AA1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730AE-42FB-79E3-9248-BB00D822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302CC-27ED-FA1C-D4E5-7926AA53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B9287-FF93-CB2C-7D54-3FBABAFE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7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506F1-3A1C-B836-C755-C76A1A1E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B044B-0AAD-0387-113F-45CB468B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5666B-587E-1B62-D4BE-4434DEDBA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267B-8445-4DC0-9C6F-9D384E7159C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B484-4C1C-3115-60B4-32ADEE8F0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31DEA-6922-F6F2-A2A4-1600960F5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2A19-4443-44CB-8978-049EC4F9E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9F638-3F46-C196-43CE-3634A786F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4FC38-0D86-3247-61DE-26FCB831A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443877-3608-B625-2505-BA1E2ED80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D8944-DF16-3627-52E5-172F04F68D27}"/>
              </a:ext>
            </a:extLst>
          </p:cNvPr>
          <p:cNvSpPr txBox="1"/>
          <p:nvPr/>
        </p:nvSpPr>
        <p:spPr>
          <a:xfrm>
            <a:off x="0" y="0"/>
            <a:ext cx="1219199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3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23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664F5-50C4-6161-A29F-73C85C33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9620A-DFB2-5822-5F48-9E855D1B6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6376C-C5FF-9202-1A8E-8D0EC110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53ED6-CED7-6DDA-35CE-12BC8536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EE0FC-916E-988B-9DB1-629FD9DD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841AA-BBEF-51CC-6DFD-6F353C6F2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AB9F9-54FE-DCFA-AF5C-6A01328E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6B1B1-7371-C907-5F19-ED76070B1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 PRAKASH KUMAR</dc:creator>
  <cp:lastModifiedBy>OM PRAKASH KUMAR</cp:lastModifiedBy>
  <cp:revision>2</cp:revision>
  <dcterms:created xsi:type="dcterms:W3CDTF">2023-10-28T19:41:20Z</dcterms:created>
  <dcterms:modified xsi:type="dcterms:W3CDTF">2023-10-28T20:32:21Z</dcterms:modified>
</cp:coreProperties>
</file>